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2270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357166"/>
            <a:ext cx="8429684" cy="6143668"/>
          </a:xfrm>
        </p:spPr>
        <p:txBody>
          <a:bodyPr>
            <a:normAutofit/>
          </a:bodyPr>
          <a:lstStyle/>
          <a:p>
            <a:pPr algn="l"/>
            <a:endParaRPr lang="ru-RU" b="1" dirty="0" smtClean="0">
              <a:solidFill>
                <a:srgbClr val="4F227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19" y="357166"/>
          <a:ext cx="8572561" cy="6069153"/>
        </p:xfrm>
        <a:graphic>
          <a:graphicData uri="http://schemas.openxmlformats.org/drawingml/2006/table">
            <a:tbl>
              <a:tblPr/>
              <a:tblGrid>
                <a:gridCol w="2142945"/>
                <a:gridCol w="2142945"/>
                <a:gridCol w="2142945"/>
                <a:gridCol w="2143726"/>
              </a:tblGrid>
              <a:tr h="35719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 do </a:t>
                      </a:r>
                      <a:r>
                        <a:rPr lang="en-US" sz="3600" b="1" i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sth</a:t>
                      </a:r>
                      <a:r>
                        <a:rPr lang="en-US" sz="36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3600" b="1" i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for</a:t>
                      </a:r>
                      <a:r>
                        <a:rPr lang="en-US" sz="36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3600" b="1" i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sb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912" marR="599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 do </a:t>
                      </a:r>
                      <a:r>
                        <a:rPr lang="en-US" sz="3600" b="1" i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sth</a:t>
                      </a:r>
                      <a:r>
                        <a:rPr lang="en-US" sz="36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3600" b="1" i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</a:t>
                      </a:r>
                      <a:r>
                        <a:rPr lang="en-US" sz="36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3600" b="1" i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sb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912" marR="599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382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book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buy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cook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cut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find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keep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912" marR="599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make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paint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pour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prepare</a:t>
                      </a:r>
                      <a:endParaRPr lang="ru-RU" sz="3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save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win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912" marR="599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give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lend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offer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pass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pay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post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promise</a:t>
                      </a:r>
                      <a:endParaRPr lang="ru-RU" sz="3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912" marR="599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read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sell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send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show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teach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to tell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912" marR="599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429684" cy="607223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1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SB </a:t>
            </a:r>
            <a:r>
              <a:rPr lang="en-US" sz="12400" b="1" dirty="0" smtClean="0">
                <a:latin typeface="Times New Roman" pitchFamily="18" charset="0"/>
                <a:cs typeface="Times New Roman" pitchFamily="18" charset="0"/>
              </a:rPr>
              <a:t>p1</a:t>
            </a:r>
            <a:r>
              <a:rPr lang="ru-RU" sz="12400" b="1" dirty="0" smtClean="0"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en-US" sz="124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AB </a:t>
            </a:r>
            <a:r>
              <a:rPr lang="en-US" sz="12400" b="1" dirty="0" smtClean="0">
                <a:latin typeface="Times New Roman" pitchFamily="18" charset="0"/>
                <a:cs typeface="Times New Roman" pitchFamily="18" charset="0"/>
              </a:rPr>
              <a:t>p4</a:t>
            </a:r>
            <a:r>
              <a:rPr lang="ru-RU" sz="124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1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ex1</a:t>
            </a:r>
            <a:r>
              <a:rPr lang="ru-RU" sz="1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124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AB </a:t>
            </a:r>
            <a:r>
              <a:rPr lang="en-US" sz="12400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12400" b="1" dirty="0" smtClean="0"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en-US" sz="1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ex1</a:t>
            </a:r>
            <a:r>
              <a:rPr lang="ru-RU" sz="124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12400" b="1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9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105</Words>
  <PresentationFormat>Экран (4:3)</PresentationFormat>
  <Paragraphs>32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ЖЕНЯ</dc:creator>
  <cp:lastModifiedBy>ЖЕНЯ</cp:lastModifiedBy>
  <cp:revision>32</cp:revision>
  <dcterms:created xsi:type="dcterms:W3CDTF">2017-02-12T03:20:59Z</dcterms:created>
  <dcterms:modified xsi:type="dcterms:W3CDTF">2017-02-13T17:10:58Z</dcterms:modified>
</cp:coreProperties>
</file>